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137F-2F5E-45E8-A54E-A2280281EFF0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47FA-854E-4216-8C0C-4568EB295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703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137F-2F5E-45E8-A54E-A2280281EFF0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47FA-854E-4216-8C0C-4568EB295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333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137F-2F5E-45E8-A54E-A2280281EFF0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47FA-854E-4216-8C0C-4568EB295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191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137F-2F5E-45E8-A54E-A2280281EFF0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47FA-854E-4216-8C0C-4568EB295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809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137F-2F5E-45E8-A54E-A2280281EFF0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47FA-854E-4216-8C0C-4568EB295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81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137F-2F5E-45E8-A54E-A2280281EFF0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47FA-854E-4216-8C0C-4568EB295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87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137F-2F5E-45E8-A54E-A2280281EFF0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47FA-854E-4216-8C0C-4568EB295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066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137F-2F5E-45E8-A54E-A2280281EFF0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47FA-854E-4216-8C0C-4568EB295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472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137F-2F5E-45E8-A54E-A2280281EFF0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47FA-854E-4216-8C0C-4568EB295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132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137F-2F5E-45E8-A54E-A2280281EFF0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47FA-854E-4216-8C0C-4568EB295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39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137F-2F5E-45E8-A54E-A2280281EFF0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47FA-854E-4216-8C0C-4568EB295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34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0137F-2F5E-45E8-A54E-A2280281EFF0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C47FA-854E-4216-8C0C-4568EB295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765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DLA Week #3</a:t>
            </a:r>
            <a:br>
              <a:rPr lang="en-US" dirty="0" smtClean="0"/>
            </a:br>
            <a:r>
              <a:rPr lang="en-US" dirty="0" smtClean="0"/>
              <a:t>October 8 and October 10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Grade 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518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Tuesday, October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(#3)  a.  Luz raised her hand and </a:t>
            </a:r>
            <a:r>
              <a:rPr lang="en-US" dirty="0" err="1" smtClean="0"/>
              <a:t>answred</a:t>
            </a:r>
            <a:r>
              <a:rPr lang="en-US" dirty="0" smtClean="0"/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	</a:t>
            </a:r>
            <a:r>
              <a:rPr lang="en-US" dirty="0" smtClean="0"/>
              <a:t>     conflict is an struggle against a outside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	</a:t>
            </a:r>
            <a:r>
              <a:rPr lang="en-US" dirty="0" smtClean="0"/>
              <a:t>     enemy or a inner problem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	</a:t>
            </a:r>
            <a:r>
              <a:rPr lang="en-US" dirty="0" smtClean="0"/>
              <a:t>b.  the </a:t>
            </a:r>
            <a:r>
              <a:rPr lang="en-US" dirty="0"/>
              <a:t>C</a:t>
            </a:r>
            <a:r>
              <a:rPr lang="en-US" dirty="0" smtClean="0"/>
              <a:t>onflict in the story is between the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 </a:t>
            </a:r>
            <a:r>
              <a:rPr lang="en-US" dirty="0" smtClean="0"/>
              <a:t>	      evil man and the hunter she added</a:t>
            </a:r>
          </a:p>
        </p:txBody>
      </p:sp>
    </p:spTree>
    <p:extLst>
      <p:ext uri="{BB962C8B-B14F-4D97-AF65-F5344CB8AC3E}">
        <p14:creationId xmlns:p14="http://schemas.microsoft.com/office/powerpoint/2010/main" val="113185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Thursday, October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(#4)  a.  Edgar </a:t>
            </a:r>
            <a:r>
              <a:rPr lang="en-US" dirty="0" err="1" smtClean="0"/>
              <a:t>allan</a:t>
            </a:r>
            <a:r>
              <a:rPr lang="en-US" dirty="0" smtClean="0"/>
              <a:t> </a:t>
            </a:r>
            <a:r>
              <a:rPr lang="en-US" dirty="0" err="1" smtClean="0"/>
              <a:t>poes</a:t>
            </a:r>
            <a:r>
              <a:rPr lang="en-US" dirty="0" smtClean="0"/>
              <a:t> </a:t>
            </a:r>
            <a:r>
              <a:rPr lang="en-US" dirty="0" err="1" smtClean="0"/>
              <a:t>fritening</a:t>
            </a:r>
            <a:r>
              <a:rPr lang="en-US" dirty="0" smtClean="0"/>
              <a:t> tails often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 </a:t>
            </a:r>
            <a:r>
              <a:rPr lang="en-US" dirty="0" smtClean="0"/>
              <a:t>  	     take place in creepy dark settings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	</a:t>
            </a:r>
            <a:r>
              <a:rPr lang="en-US" dirty="0" smtClean="0"/>
              <a:t>b.  </a:t>
            </a:r>
            <a:r>
              <a:rPr lang="en-US"/>
              <a:t>w</a:t>
            </a:r>
            <a:r>
              <a:rPr lang="en-US" smtClean="0"/>
              <a:t>hen </a:t>
            </a:r>
            <a:r>
              <a:rPr lang="en-US" dirty="0" smtClean="0"/>
              <a:t>I read </a:t>
            </a:r>
            <a:r>
              <a:rPr lang="en-US" dirty="0" err="1" smtClean="0"/>
              <a:t>poes</a:t>
            </a:r>
            <a:r>
              <a:rPr lang="en-US" dirty="0" smtClean="0"/>
              <a:t> stories before going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	</a:t>
            </a:r>
            <a:r>
              <a:rPr lang="en-US" dirty="0" smtClean="0"/>
              <a:t>      to bed I had awful dreams said Bob</a:t>
            </a:r>
          </a:p>
        </p:txBody>
      </p:sp>
    </p:spTree>
    <p:extLst>
      <p:ext uri="{BB962C8B-B14F-4D97-AF65-F5344CB8AC3E}">
        <p14:creationId xmlns:p14="http://schemas.microsoft.com/office/powerpoint/2010/main" val="159444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37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DLA Week #3 October 8 and October 10</vt:lpstr>
      <vt:lpstr>Tuesday, October 8</vt:lpstr>
      <vt:lpstr>Thursday, October 10</vt:lpstr>
    </vt:vector>
  </TitlesOfParts>
  <Company>Chico Unified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DLA Week #3 October 8 and October 10</dc:title>
  <dc:creator>Jenn Flory</dc:creator>
  <cp:lastModifiedBy>Jenn Flory</cp:lastModifiedBy>
  <cp:revision>1</cp:revision>
  <dcterms:created xsi:type="dcterms:W3CDTF">2013-10-07T17:10:06Z</dcterms:created>
  <dcterms:modified xsi:type="dcterms:W3CDTF">2013-10-07T17:16:02Z</dcterms:modified>
</cp:coreProperties>
</file>